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371" r:id="rId3"/>
    <p:sldId id="372" r:id="rId4"/>
    <p:sldId id="370" r:id="rId5"/>
    <p:sldId id="3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0" autoAdjust="0"/>
    <p:restoredTop sz="94755" autoAdjust="0"/>
  </p:normalViewPr>
  <p:slideViewPr>
    <p:cSldViewPr>
      <p:cViewPr varScale="1">
        <p:scale>
          <a:sx n="92" d="100"/>
          <a:sy n="92" d="100"/>
        </p:scale>
        <p:origin x="712" y="19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7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11/17/19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11/17/19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11/17/19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11/17/19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11/17/19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11/17/19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11/17/19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11/17/19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eagleboard.org/p/104532/christmas-countdown-with-beagleboard-org-pocketbeagle-fc70c7" TargetMode="External"/><Relationship Id="rId7" Type="http://schemas.openxmlformats.org/officeDocument/2006/relationships/image" Target="../media/image3.tiff"/><Relationship Id="rId2" Type="http://schemas.openxmlformats.org/officeDocument/2006/relationships/hyperlink" Target="https://www.hackster.io/devonadair96/led-matrix-graduation-cap-c433c9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tiff"/><Relationship Id="rId5" Type="http://schemas.openxmlformats.org/officeDocument/2006/relationships/image" Target="../media/image1.tiff"/><Relationship Id="rId4" Type="http://schemas.openxmlformats.org/officeDocument/2006/relationships/hyperlink" Target="https://www.arduino.cc/en/Tutorial/ToneMelody?from=Tutorial.Ton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Multi-Fandom K-pop Fan Light Display ft. K-pop Music Proposal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October 18, 2019</a:t>
            </a:r>
          </a:p>
          <a:p>
            <a:r>
              <a:rPr lang="en-US" dirty="0"/>
              <a:t>Rebecca Liu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381000"/>
            <a:ext cx="9601200" cy="1142385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8600" y="785630"/>
            <a:ext cx="5676900" cy="4953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1"/>
                </a:solidFill>
              </a:rPr>
              <a:t>What: Synchronized K-pop music and changing fan light display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Why: K-pop fans often use LEDs to make fan displays – these are static displays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Existing documentation:</a:t>
            </a:r>
            <a:endParaRPr lang="en-US" sz="1800" dirty="0">
              <a:solidFill>
                <a:schemeClr val="tx1"/>
              </a:solidFill>
              <a:hlinkClick r:id="rId2"/>
            </a:endParaRPr>
          </a:p>
          <a:p>
            <a:pPr lvl="1">
              <a:lnSpc>
                <a:spcPct val="100000"/>
              </a:lnSpc>
            </a:pPr>
            <a:r>
              <a:rPr lang="en-US" sz="1500" dirty="0"/>
              <a:t>Light Display: </a:t>
            </a:r>
            <a:r>
              <a:rPr lang="en-US" sz="1500" dirty="0">
                <a:hlinkClick r:id="rId2"/>
              </a:rPr>
              <a:t>https://www.hackster.io/devonadair96/led-matrix-graduation-cap-c433c9</a:t>
            </a:r>
            <a:endParaRPr lang="en-US" sz="15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>
                <a:solidFill>
                  <a:schemeClr val="tx1"/>
                </a:solidFill>
              </a:rPr>
              <a:t>Light Display: </a:t>
            </a:r>
            <a:r>
              <a:rPr lang="en-US" sz="1500" dirty="0">
                <a:hlinkClick r:id="rId3"/>
              </a:rPr>
              <a:t>https://beagleboard.org/p/104532/christmas-countdown-with-beagleboard-org-pocketbeagle-fc70c7</a:t>
            </a:r>
            <a:endParaRPr lang="en-US" sz="15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/>
              <a:t>Music: </a:t>
            </a:r>
            <a:r>
              <a:rPr lang="en-US" sz="1500" dirty="0">
                <a:hlinkClick r:id="rId4"/>
              </a:rPr>
              <a:t>https://www.arduino.cc/en/Tutorial/ToneMelody?from=Tutorial.Tone</a:t>
            </a:r>
            <a:endParaRPr lang="en-US" sz="1500" dirty="0"/>
          </a:p>
          <a:p>
            <a:pPr>
              <a:lnSpc>
                <a:spcPct val="100000"/>
              </a:lnSpc>
            </a:pPr>
            <a:r>
              <a:rPr lang="en-US" sz="1800" dirty="0"/>
              <a:t>Improvements to existing projects:</a:t>
            </a:r>
            <a:endParaRPr lang="en-US" sz="18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>
                <a:solidFill>
                  <a:schemeClr val="tx1"/>
                </a:solidFill>
              </a:rPr>
              <a:t>Current projects only have a light display or sound </a:t>
            </a:r>
            <a:r>
              <a:rPr lang="en-US" sz="1500" dirty="0">
                <a:solidFill>
                  <a:schemeClr val="tx1"/>
                </a:solidFill>
                <a:sym typeface="Wingdings" pitchFamily="2" charset="2"/>
              </a:rPr>
              <a:t> this project synchronizes the light display with music </a:t>
            </a:r>
          </a:p>
          <a:p>
            <a:pPr lvl="1">
              <a:lnSpc>
                <a:spcPct val="100000"/>
              </a:lnSpc>
            </a:pPr>
            <a:r>
              <a:rPr lang="en-US" sz="1500" dirty="0">
                <a:sym typeface="Wingdings" pitchFamily="2" charset="2"/>
              </a:rPr>
              <a:t>Can be used for multiple groups because the light display and music can be changed</a:t>
            </a:r>
            <a:endParaRPr lang="en-US" sz="15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2E913B-05EA-AF46-8E51-6A96E4DADA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000"/>
          <a:stretch/>
        </p:blipFill>
        <p:spPr>
          <a:xfrm>
            <a:off x="9207301" y="2077026"/>
            <a:ext cx="2673927" cy="2228274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81B2CB-B5D8-C544-9563-C29DC0822B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09699"/>
            <a:ext cx="2920801" cy="21906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8A292A-23C5-EF4D-B709-778060FBE2F3}"/>
              </a:ext>
            </a:extLst>
          </p:cNvPr>
          <p:cNvSpPr txBox="1"/>
          <p:nvPr/>
        </p:nvSpPr>
        <p:spPr>
          <a:xfrm>
            <a:off x="9016801" y="610969"/>
            <a:ext cx="209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Example of K-pop LED fan display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2B9398-3E66-4F4C-AF3E-320A28C1B375}"/>
              </a:ext>
            </a:extLst>
          </p:cNvPr>
          <p:cNvSpPr txBox="1"/>
          <p:nvPr/>
        </p:nvSpPr>
        <p:spPr>
          <a:xfrm>
            <a:off x="6858958" y="2810470"/>
            <a:ext cx="23612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Existing light display project using </a:t>
            </a:r>
            <a:r>
              <a:rPr lang="en-US" dirty="0" err="1"/>
              <a:t>PocketBeagle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70A1A6-36A5-6A4A-BEC7-D9F04331B3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601" t="16447" r="13152" b="20212"/>
          <a:stretch/>
        </p:blipFill>
        <p:spPr>
          <a:xfrm>
            <a:off x="6096000" y="4439226"/>
            <a:ext cx="3479402" cy="22282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AF732A-39DB-9249-A96E-30875382AABD}"/>
              </a:ext>
            </a:extLst>
          </p:cNvPr>
          <p:cNvSpPr txBox="1"/>
          <p:nvPr/>
        </p:nvSpPr>
        <p:spPr>
          <a:xfrm>
            <a:off x="9602158" y="5276965"/>
            <a:ext cx="2361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Adafruit LED Matrix</a:t>
            </a:r>
          </a:p>
        </p:txBody>
      </p:sp>
    </p:spTree>
    <p:extLst>
      <p:ext uri="{BB962C8B-B14F-4D97-AF65-F5344CB8AC3E}">
        <p14:creationId xmlns:p14="http://schemas.microsoft.com/office/powerpoint/2010/main" val="88183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EA85D12-6E8D-B443-AD0A-7A6EDABA8BD9}"/>
              </a:ext>
            </a:extLst>
          </p:cNvPr>
          <p:cNvSpPr/>
          <p:nvPr/>
        </p:nvSpPr>
        <p:spPr>
          <a:xfrm>
            <a:off x="5822373" y="876300"/>
            <a:ext cx="3276600" cy="4191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B46BD9-9073-7944-86A6-88BB9CBD8EA7}"/>
              </a:ext>
            </a:extLst>
          </p:cNvPr>
          <p:cNvSpPr txBox="1"/>
          <p:nvPr/>
        </p:nvSpPr>
        <p:spPr>
          <a:xfrm>
            <a:off x="6584373" y="27871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PocketBeagle</a:t>
            </a:r>
            <a:endParaRPr lang="en-US" b="1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15F0776-3B0E-B047-A108-6EF50C1FDE04}"/>
              </a:ext>
            </a:extLst>
          </p:cNvPr>
          <p:cNvSpPr/>
          <p:nvPr/>
        </p:nvSpPr>
        <p:spPr>
          <a:xfrm>
            <a:off x="2736273" y="1746766"/>
            <a:ext cx="2095500" cy="73711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Power Bank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ABEAF35-0FAE-FC4F-A308-E880A13379DF}"/>
              </a:ext>
            </a:extLst>
          </p:cNvPr>
          <p:cNvCxnSpPr>
            <a:stCxn id="12" idx="3"/>
            <a:endCxn id="12" idx="3"/>
          </p:cNvCxnSpPr>
          <p:nvPr/>
        </p:nvCxnSpPr>
        <p:spPr>
          <a:xfrm>
            <a:off x="4831773" y="211532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722F96-B304-9A45-8D26-74428B918B80}"/>
              </a:ext>
            </a:extLst>
          </p:cNvPr>
          <p:cNvCxnSpPr>
            <a:stCxn id="12" idx="3"/>
          </p:cNvCxnSpPr>
          <p:nvPr/>
        </p:nvCxnSpPr>
        <p:spPr>
          <a:xfrm>
            <a:off x="4831773" y="2115324"/>
            <a:ext cx="99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4CDEBC3-0169-3F44-A0A5-55E29F5D728A}"/>
              </a:ext>
            </a:extLst>
          </p:cNvPr>
          <p:cNvSpPr txBox="1"/>
          <p:nvPr/>
        </p:nvSpPr>
        <p:spPr>
          <a:xfrm>
            <a:off x="4946073" y="176517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4113989-7B2B-B743-9392-2A21AB5BEE87}"/>
              </a:ext>
            </a:extLst>
          </p:cNvPr>
          <p:cNvSpPr/>
          <p:nvPr/>
        </p:nvSpPr>
        <p:spPr>
          <a:xfrm>
            <a:off x="1587162" y="3337596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USB Hub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CB3BE6-EA33-0B46-9792-3A1059F4BC49}"/>
              </a:ext>
            </a:extLst>
          </p:cNvPr>
          <p:cNvSpPr txBox="1"/>
          <p:nvPr/>
        </p:nvSpPr>
        <p:spPr>
          <a:xfrm>
            <a:off x="5822373" y="346402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USB1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A2DD1D-B1D8-E14A-8F18-D5A837F348D9}"/>
              </a:ext>
            </a:extLst>
          </p:cNvPr>
          <p:cNvSpPr txBox="1"/>
          <p:nvPr/>
        </p:nvSpPr>
        <p:spPr>
          <a:xfrm>
            <a:off x="8298873" y="344066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C7C422D-B842-5A4C-892C-E42195413330}"/>
              </a:ext>
            </a:extLst>
          </p:cNvPr>
          <p:cNvCxnSpPr>
            <a:cxnSpLocks/>
          </p:cNvCxnSpPr>
          <p:nvPr/>
        </p:nvCxnSpPr>
        <p:spPr>
          <a:xfrm>
            <a:off x="9098973" y="364869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A459A4C-B833-9D4B-8894-B90692E1ED41}"/>
              </a:ext>
            </a:extLst>
          </p:cNvPr>
          <p:cNvSpPr/>
          <p:nvPr/>
        </p:nvSpPr>
        <p:spPr>
          <a:xfrm>
            <a:off x="3492162" y="3271872"/>
            <a:ext cx="1845301" cy="737113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Female USB Type A adapter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A4C4C4D-AC9C-3D4B-B1EB-38DB8B5E422A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5337463" y="3640428"/>
            <a:ext cx="478798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EB48C34-E618-0C49-9F93-DBD95449BC37}"/>
              </a:ext>
            </a:extLst>
          </p:cNvPr>
          <p:cNvSpPr txBox="1"/>
          <p:nvPr/>
        </p:nvSpPr>
        <p:spPr>
          <a:xfrm>
            <a:off x="8298873" y="2077549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16C73B8-AE2C-1A41-B4BA-18BFBA8F4614}"/>
              </a:ext>
            </a:extLst>
          </p:cNvPr>
          <p:cNvSpPr/>
          <p:nvPr/>
        </p:nvSpPr>
        <p:spPr>
          <a:xfrm>
            <a:off x="10096500" y="1951041"/>
            <a:ext cx="1828800" cy="6223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LED Matrix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745B3D-198A-854E-A9C5-3C76692BBBCA}"/>
              </a:ext>
            </a:extLst>
          </p:cNvPr>
          <p:cNvCxnSpPr>
            <a:cxnSpLocks/>
          </p:cNvCxnSpPr>
          <p:nvPr/>
        </p:nvCxnSpPr>
        <p:spPr>
          <a:xfrm>
            <a:off x="9105900" y="226221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ECE7DD3C-B4D8-EA4E-AA6C-B25B5321972E}"/>
              </a:ext>
            </a:extLst>
          </p:cNvPr>
          <p:cNvSpPr/>
          <p:nvPr/>
        </p:nvSpPr>
        <p:spPr>
          <a:xfrm>
            <a:off x="2539662" y="4427755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WiFi</a:t>
            </a:r>
            <a:r>
              <a:rPr lang="en-US" dirty="0">
                <a:solidFill>
                  <a:schemeClr val="tx1"/>
                </a:solidFill>
              </a:rPr>
              <a:t> Dongle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D4DB0ED-FEC0-0048-B222-F51F3C522750}"/>
              </a:ext>
            </a:extLst>
          </p:cNvPr>
          <p:cNvSpPr/>
          <p:nvPr/>
        </p:nvSpPr>
        <p:spPr>
          <a:xfrm>
            <a:off x="322984" y="4427755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Audio Dongle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5AD8E7-CF07-7841-A793-FA2DB286CA90}"/>
              </a:ext>
            </a:extLst>
          </p:cNvPr>
          <p:cNvCxnSpPr>
            <a:cxnSpLocks/>
            <a:stCxn id="20" idx="3"/>
            <a:endCxn id="32" idx="1"/>
          </p:cNvCxnSpPr>
          <p:nvPr/>
        </p:nvCxnSpPr>
        <p:spPr>
          <a:xfrm flipV="1">
            <a:off x="3092112" y="3640429"/>
            <a:ext cx="400050" cy="956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8B1D1B8-40A1-954B-A4EB-8A7A77D02C19}"/>
              </a:ext>
            </a:extLst>
          </p:cNvPr>
          <p:cNvSpPr/>
          <p:nvPr/>
        </p:nvSpPr>
        <p:spPr>
          <a:xfrm>
            <a:off x="322984" y="5372100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Speaker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7164901-E79D-154C-A90D-EFD7D82E704C}"/>
              </a:ext>
            </a:extLst>
          </p:cNvPr>
          <p:cNvCxnSpPr>
            <a:cxnSpLocks/>
            <a:stCxn id="20" idx="2"/>
            <a:endCxn id="27" idx="0"/>
          </p:cNvCxnSpPr>
          <p:nvPr/>
        </p:nvCxnSpPr>
        <p:spPr>
          <a:xfrm>
            <a:off x="2339637" y="3962400"/>
            <a:ext cx="952500" cy="4653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D6F2ED0-9E64-3D4D-BC16-039C4CF1ABBC}"/>
              </a:ext>
            </a:extLst>
          </p:cNvPr>
          <p:cNvCxnSpPr>
            <a:stCxn id="20" idx="2"/>
            <a:endCxn id="28" idx="0"/>
          </p:cNvCxnSpPr>
          <p:nvPr/>
        </p:nvCxnSpPr>
        <p:spPr>
          <a:xfrm flipH="1">
            <a:off x="1165514" y="3962400"/>
            <a:ext cx="1174123" cy="46535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BAB5026-BAB2-A742-9045-C3A94222E930}"/>
              </a:ext>
            </a:extLst>
          </p:cNvPr>
          <p:cNvCxnSpPr>
            <a:stCxn id="28" idx="2"/>
            <a:endCxn id="31" idx="0"/>
          </p:cNvCxnSpPr>
          <p:nvPr/>
        </p:nvCxnSpPr>
        <p:spPr>
          <a:xfrm>
            <a:off x="1165514" y="5052559"/>
            <a:ext cx="0" cy="31954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7C1A21A-D282-9B4D-BFE7-F8B887C3166B}"/>
              </a:ext>
            </a:extLst>
          </p:cNvPr>
          <p:cNvCxnSpPr/>
          <p:nvPr/>
        </p:nvCxnSpPr>
        <p:spPr>
          <a:xfrm flipV="1">
            <a:off x="5576862" y="685800"/>
            <a:ext cx="0" cy="14295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156B112-930E-844E-B474-6C23FAE80E21}"/>
              </a:ext>
            </a:extLst>
          </p:cNvPr>
          <p:cNvCxnSpPr/>
          <p:nvPr/>
        </p:nvCxnSpPr>
        <p:spPr>
          <a:xfrm>
            <a:off x="5576862" y="685800"/>
            <a:ext cx="39100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9057441-8D0D-554E-9EBA-E58E88165EBC}"/>
              </a:ext>
            </a:extLst>
          </p:cNvPr>
          <p:cNvCxnSpPr>
            <a:cxnSpLocks/>
          </p:cNvCxnSpPr>
          <p:nvPr/>
        </p:nvCxnSpPr>
        <p:spPr>
          <a:xfrm>
            <a:off x="9499939" y="685800"/>
            <a:ext cx="0" cy="15805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DD43F3A-D99D-CE4E-85B6-58A9A4CAD20D}"/>
              </a:ext>
            </a:extLst>
          </p:cNvPr>
          <p:cNvCxnSpPr/>
          <p:nvPr/>
        </p:nvCxnSpPr>
        <p:spPr>
          <a:xfrm>
            <a:off x="5143500" y="2109815"/>
            <a:ext cx="0" cy="7095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B8D6512-7092-5B4F-972F-72ED20EA8B31}"/>
              </a:ext>
            </a:extLst>
          </p:cNvPr>
          <p:cNvCxnSpPr/>
          <p:nvPr/>
        </p:nvCxnSpPr>
        <p:spPr>
          <a:xfrm flipH="1">
            <a:off x="2324100" y="2787134"/>
            <a:ext cx="280386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FD11558A-2B5F-BB44-9CAB-014905876428}"/>
              </a:ext>
            </a:extLst>
          </p:cNvPr>
          <p:cNvCxnSpPr>
            <a:endCxn id="20" idx="0"/>
          </p:cNvCxnSpPr>
          <p:nvPr/>
        </p:nvCxnSpPr>
        <p:spPr>
          <a:xfrm>
            <a:off x="2339637" y="2787134"/>
            <a:ext cx="0" cy="5504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D6E3794-206D-6F49-AA1C-E90F74EDDAEA}"/>
              </a:ext>
            </a:extLst>
          </p:cNvPr>
          <p:cNvCxnSpPr/>
          <p:nvPr/>
        </p:nvCxnSpPr>
        <p:spPr>
          <a:xfrm flipH="1">
            <a:off x="114300" y="3048000"/>
            <a:ext cx="222533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960071C-945C-F344-898B-5A2E43B5488A}"/>
              </a:ext>
            </a:extLst>
          </p:cNvPr>
          <p:cNvCxnSpPr/>
          <p:nvPr/>
        </p:nvCxnSpPr>
        <p:spPr>
          <a:xfrm>
            <a:off x="114300" y="3048000"/>
            <a:ext cx="0" cy="262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EC1A739-490B-164D-BF0D-7BD8999CF6F8}"/>
              </a:ext>
            </a:extLst>
          </p:cNvPr>
          <p:cNvCxnSpPr>
            <a:endCxn id="31" idx="1"/>
          </p:cNvCxnSpPr>
          <p:nvPr/>
        </p:nvCxnSpPr>
        <p:spPr>
          <a:xfrm>
            <a:off x="114300" y="5676900"/>
            <a:ext cx="208684" cy="76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20823893-A3D7-794D-B67D-B7AE731B5601}"/>
              </a:ext>
            </a:extLst>
          </p:cNvPr>
          <p:cNvSpPr/>
          <p:nvPr/>
        </p:nvSpPr>
        <p:spPr>
          <a:xfrm>
            <a:off x="10089573" y="3296429"/>
            <a:ext cx="1828800" cy="687997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 Interface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(Buttons)</a:t>
            </a:r>
          </a:p>
        </p:txBody>
      </p:sp>
    </p:spTree>
    <p:extLst>
      <p:ext uri="{BB962C8B-B14F-4D97-AF65-F5344CB8AC3E}">
        <p14:creationId xmlns:p14="http://schemas.microsoft.com/office/powerpoint/2010/main" val="1182172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9A9BC88-77F1-254A-B12C-6697B1C727B4}"/>
              </a:ext>
            </a:extLst>
          </p:cNvPr>
          <p:cNvSpPr txBox="1"/>
          <p:nvPr/>
        </p:nvSpPr>
        <p:spPr>
          <a:xfrm>
            <a:off x="7157401" y="337616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8CA3B807-43D2-C344-A431-0B99A1F789A7}"/>
              </a:ext>
            </a:extLst>
          </p:cNvPr>
          <p:cNvSpPr/>
          <p:nvPr/>
        </p:nvSpPr>
        <p:spPr>
          <a:xfrm>
            <a:off x="5822373" y="876300"/>
            <a:ext cx="3276600" cy="4191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B95E9EB-7FCC-A54D-AFAD-CA4B604BFD16}"/>
              </a:ext>
            </a:extLst>
          </p:cNvPr>
          <p:cNvSpPr txBox="1"/>
          <p:nvPr/>
        </p:nvSpPr>
        <p:spPr>
          <a:xfrm>
            <a:off x="6584373" y="27871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PocketBeagle</a:t>
            </a:r>
            <a:endParaRPr lang="en-US" b="1" dirty="0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DB54EB2A-A876-F440-B6E6-25C007BCD1F9}"/>
              </a:ext>
            </a:extLst>
          </p:cNvPr>
          <p:cNvSpPr/>
          <p:nvPr/>
        </p:nvSpPr>
        <p:spPr>
          <a:xfrm>
            <a:off x="2736273" y="1746766"/>
            <a:ext cx="2095500" cy="73711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Power Bank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E161B693-001D-4D4D-A146-DA8CA23DBF46}"/>
              </a:ext>
            </a:extLst>
          </p:cNvPr>
          <p:cNvCxnSpPr>
            <a:stCxn id="90" idx="3"/>
            <a:endCxn id="90" idx="3"/>
          </p:cNvCxnSpPr>
          <p:nvPr/>
        </p:nvCxnSpPr>
        <p:spPr>
          <a:xfrm>
            <a:off x="4831773" y="211532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BE611DC-D6FE-7C4D-9EC5-EAFFC22137E0}"/>
              </a:ext>
            </a:extLst>
          </p:cNvPr>
          <p:cNvCxnSpPr>
            <a:stCxn id="90" idx="3"/>
          </p:cNvCxnSpPr>
          <p:nvPr/>
        </p:nvCxnSpPr>
        <p:spPr>
          <a:xfrm>
            <a:off x="4831773" y="2115324"/>
            <a:ext cx="99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446026AA-123E-944E-A99A-0E5FCEA2FFC8}"/>
              </a:ext>
            </a:extLst>
          </p:cNvPr>
          <p:cNvSpPr txBox="1"/>
          <p:nvPr/>
        </p:nvSpPr>
        <p:spPr>
          <a:xfrm>
            <a:off x="4946073" y="176517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6905FD38-0CDC-EA42-A467-D728407ED5A5}"/>
              </a:ext>
            </a:extLst>
          </p:cNvPr>
          <p:cNvSpPr/>
          <p:nvPr/>
        </p:nvSpPr>
        <p:spPr>
          <a:xfrm>
            <a:off x="1587162" y="3337596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USB Hub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6A657FD-C59B-EC44-8F06-5FC5A14362B6}"/>
              </a:ext>
            </a:extLst>
          </p:cNvPr>
          <p:cNvSpPr txBox="1"/>
          <p:nvPr/>
        </p:nvSpPr>
        <p:spPr>
          <a:xfrm>
            <a:off x="5822373" y="346402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USB1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E97F482-9978-BC41-9B72-4267162FF5C8}"/>
              </a:ext>
            </a:extLst>
          </p:cNvPr>
          <p:cNvSpPr txBox="1"/>
          <p:nvPr/>
        </p:nvSpPr>
        <p:spPr>
          <a:xfrm>
            <a:off x="8298873" y="344066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97" name="Rounded Rectangle 96">
            <a:extLst>
              <a:ext uri="{FF2B5EF4-FFF2-40B4-BE49-F238E27FC236}">
                <a16:creationId xmlns:a16="http://schemas.microsoft.com/office/drawing/2014/main" id="{FDF81151-156E-914E-B884-7CC78CF57312}"/>
              </a:ext>
            </a:extLst>
          </p:cNvPr>
          <p:cNvSpPr/>
          <p:nvPr/>
        </p:nvSpPr>
        <p:spPr>
          <a:xfrm>
            <a:off x="10096500" y="3295478"/>
            <a:ext cx="1828800" cy="687997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 Interface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(Buttons)</a:t>
            </a:r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0B17A45D-5499-D14D-905F-126EEA03912A}"/>
              </a:ext>
            </a:extLst>
          </p:cNvPr>
          <p:cNvSpPr/>
          <p:nvPr/>
        </p:nvSpPr>
        <p:spPr>
          <a:xfrm>
            <a:off x="3492162" y="3271872"/>
            <a:ext cx="1845301" cy="737113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Female USB Type A adapter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F2CA7D9-C2B6-9248-8CA4-F5C0E115D9FC}"/>
              </a:ext>
            </a:extLst>
          </p:cNvPr>
          <p:cNvCxnSpPr>
            <a:cxnSpLocks/>
            <a:stCxn id="99" idx="3"/>
          </p:cNvCxnSpPr>
          <p:nvPr/>
        </p:nvCxnSpPr>
        <p:spPr>
          <a:xfrm flipV="1">
            <a:off x="5337463" y="3640428"/>
            <a:ext cx="478798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787544E4-9050-3242-A7EE-8C82DA484F19}"/>
              </a:ext>
            </a:extLst>
          </p:cNvPr>
          <p:cNvSpPr txBox="1"/>
          <p:nvPr/>
        </p:nvSpPr>
        <p:spPr>
          <a:xfrm>
            <a:off x="8298873" y="2077549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B0BCE7F4-887B-B243-9442-027069F12A85}"/>
              </a:ext>
            </a:extLst>
          </p:cNvPr>
          <p:cNvSpPr/>
          <p:nvPr/>
        </p:nvSpPr>
        <p:spPr>
          <a:xfrm>
            <a:off x="10096500" y="1951041"/>
            <a:ext cx="1828800" cy="6223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LED Matrix</a:t>
            </a: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7DBCB684-8479-4D43-A266-1847C1E47AD0}"/>
              </a:ext>
            </a:extLst>
          </p:cNvPr>
          <p:cNvCxnSpPr>
            <a:cxnSpLocks/>
          </p:cNvCxnSpPr>
          <p:nvPr/>
        </p:nvCxnSpPr>
        <p:spPr>
          <a:xfrm>
            <a:off x="9105900" y="226221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725EC0F2-9C2B-C84A-8B7C-B04066B8385D}"/>
              </a:ext>
            </a:extLst>
          </p:cNvPr>
          <p:cNvSpPr/>
          <p:nvPr/>
        </p:nvSpPr>
        <p:spPr>
          <a:xfrm>
            <a:off x="2539662" y="4427755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WiFi</a:t>
            </a:r>
            <a:r>
              <a:rPr lang="en-US" dirty="0">
                <a:solidFill>
                  <a:schemeClr val="tx1"/>
                </a:solidFill>
              </a:rPr>
              <a:t> Dongle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B80931D3-390D-634F-82A8-766032D2FE02}"/>
              </a:ext>
            </a:extLst>
          </p:cNvPr>
          <p:cNvSpPr/>
          <p:nvPr/>
        </p:nvSpPr>
        <p:spPr>
          <a:xfrm>
            <a:off x="322984" y="4427755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Audio Dongle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4453CDAE-B0F1-1748-A176-9F03EB3331A6}"/>
              </a:ext>
            </a:extLst>
          </p:cNvPr>
          <p:cNvCxnSpPr>
            <a:cxnSpLocks/>
            <a:stCxn id="94" idx="3"/>
            <a:endCxn id="99" idx="1"/>
          </p:cNvCxnSpPr>
          <p:nvPr/>
        </p:nvCxnSpPr>
        <p:spPr>
          <a:xfrm flipV="1">
            <a:off x="3092112" y="3640429"/>
            <a:ext cx="400050" cy="956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6A3DC49B-EF6A-1C4C-963A-9F33A762B373}"/>
              </a:ext>
            </a:extLst>
          </p:cNvPr>
          <p:cNvSpPr/>
          <p:nvPr/>
        </p:nvSpPr>
        <p:spPr>
          <a:xfrm>
            <a:off x="322984" y="5372100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Speaker</a:t>
            </a: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673B2DC7-D36D-7949-B343-65AB26DD8C10}"/>
              </a:ext>
            </a:extLst>
          </p:cNvPr>
          <p:cNvCxnSpPr>
            <a:cxnSpLocks/>
            <a:stCxn id="94" idx="2"/>
            <a:endCxn id="104" idx="0"/>
          </p:cNvCxnSpPr>
          <p:nvPr/>
        </p:nvCxnSpPr>
        <p:spPr>
          <a:xfrm>
            <a:off x="2339637" y="3962400"/>
            <a:ext cx="952500" cy="4653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EE98050-7A35-D84C-9CA5-D4F4208F47D7}"/>
              </a:ext>
            </a:extLst>
          </p:cNvPr>
          <p:cNvCxnSpPr>
            <a:stCxn id="94" idx="2"/>
            <a:endCxn id="105" idx="0"/>
          </p:cNvCxnSpPr>
          <p:nvPr/>
        </p:nvCxnSpPr>
        <p:spPr>
          <a:xfrm flipH="1">
            <a:off x="1165514" y="3962400"/>
            <a:ext cx="1174123" cy="46535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7F936B2-EF10-FE44-B035-A8E50E2CE739}"/>
              </a:ext>
            </a:extLst>
          </p:cNvPr>
          <p:cNvCxnSpPr>
            <a:stCxn id="105" idx="2"/>
            <a:endCxn id="107" idx="0"/>
          </p:cNvCxnSpPr>
          <p:nvPr/>
        </p:nvCxnSpPr>
        <p:spPr>
          <a:xfrm>
            <a:off x="1165514" y="5052559"/>
            <a:ext cx="0" cy="31954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9D41D68A-4467-B44B-A4B9-952EF9036AD2}"/>
              </a:ext>
            </a:extLst>
          </p:cNvPr>
          <p:cNvCxnSpPr/>
          <p:nvPr/>
        </p:nvCxnSpPr>
        <p:spPr>
          <a:xfrm flipV="1">
            <a:off x="5576862" y="685800"/>
            <a:ext cx="0" cy="14295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FAEC88E1-AB60-FC4A-A3F4-1493524E1892}"/>
              </a:ext>
            </a:extLst>
          </p:cNvPr>
          <p:cNvCxnSpPr/>
          <p:nvPr/>
        </p:nvCxnSpPr>
        <p:spPr>
          <a:xfrm>
            <a:off x="5576862" y="685800"/>
            <a:ext cx="39100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62097B96-6608-0B46-A1EA-A8AB2EBD6860}"/>
              </a:ext>
            </a:extLst>
          </p:cNvPr>
          <p:cNvCxnSpPr>
            <a:cxnSpLocks/>
          </p:cNvCxnSpPr>
          <p:nvPr/>
        </p:nvCxnSpPr>
        <p:spPr>
          <a:xfrm>
            <a:off x="9499939" y="685800"/>
            <a:ext cx="0" cy="15805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E3B5A813-ACC9-7644-BA5A-F820CD0DD49E}"/>
              </a:ext>
            </a:extLst>
          </p:cNvPr>
          <p:cNvCxnSpPr/>
          <p:nvPr/>
        </p:nvCxnSpPr>
        <p:spPr>
          <a:xfrm>
            <a:off x="5143500" y="2109815"/>
            <a:ext cx="0" cy="7095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38E8F478-EB4B-B945-8CAC-E5AE73D7DE05}"/>
              </a:ext>
            </a:extLst>
          </p:cNvPr>
          <p:cNvCxnSpPr/>
          <p:nvPr/>
        </p:nvCxnSpPr>
        <p:spPr>
          <a:xfrm flipH="1">
            <a:off x="2324100" y="2787134"/>
            <a:ext cx="280386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C53FEE2-73B8-B143-AFEE-281B7B1E21D5}"/>
              </a:ext>
            </a:extLst>
          </p:cNvPr>
          <p:cNvCxnSpPr>
            <a:endCxn id="94" idx="0"/>
          </p:cNvCxnSpPr>
          <p:nvPr/>
        </p:nvCxnSpPr>
        <p:spPr>
          <a:xfrm>
            <a:off x="2339637" y="2787134"/>
            <a:ext cx="0" cy="5504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B7A5491F-25B8-4149-8C25-9183C27F1D92}"/>
              </a:ext>
            </a:extLst>
          </p:cNvPr>
          <p:cNvCxnSpPr/>
          <p:nvPr/>
        </p:nvCxnSpPr>
        <p:spPr>
          <a:xfrm flipH="1">
            <a:off x="114300" y="3048000"/>
            <a:ext cx="222533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6B018FF-169F-A143-8FFD-677809B10B3C}"/>
              </a:ext>
            </a:extLst>
          </p:cNvPr>
          <p:cNvCxnSpPr/>
          <p:nvPr/>
        </p:nvCxnSpPr>
        <p:spPr>
          <a:xfrm>
            <a:off x="114300" y="3048000"/>
            <a:ext cx="0" cy="262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8A5A82AD-C9E8-9A47-84FA-7BC462FE5E0C}"/>
              </a:ext>
            </a:extLst>
          </p:cNvPr>
          <p:cNvCxnSpPr>
            <a:endCxn id="107" idx="1"/>
          </p:cNvCxnSpPr>
          <p:nvPr/>
        </p:nvCxnSpPr>
        <p:spPr>
          <a:xfrm>
            <a:off x="114300" y="5676900"/>
            <a:ext cx="208684" cy="76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66809A79-567C-8C4E-A8FA-1FBA8DEC58BF}"/>
              </a:ext>
            </a:extLst>
          </p:cNvPr>
          <p:cNvSpPr txBox="1"/>
          <p:nvPr/>
        </p:nvSpPr>
        <p:spPr>
          <a:xfrm>
            <a:off x="3319005" y="2492799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EEB12AA-7F1C-B444-8C6A-3CA56F5E087F}"/>
              </a:ext>
            </a:extLst>
          </p:cNvPr>
          <p:cNvSpPr txBox="1"/>
          <p:nvPr/>
        </p:nvSpPr>
        <p:spPr>
          <a:xfrm>
            <a:off x="920769" y="269380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D88D66C-F54F-5A46-BA54-03323F3C9338}"/>
              </a:ext>
            </a:extLst>
          </p:cNvPr>
          <p:cNvCxnSpPr>
            <a:cxnSpLocks/>
            <a:stCxn id="96" idx="3"/>
            <a:endCxn id="97" idx="1"/>
          </p:cNvCxnSpPr>
          <p:nvPr/>
        </p:nvCxnSpPr>
        <p:spPr>
          <a:xfrm>
            <a:off x="9098973" y="3625334"/>
            <a:ext cx="997527" cy="14143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4068649"/>
              </p:ext>
            </p:extLst>
          </p:nvPr>
        </p:nvGraphicFramePr>
        <p:xfrm>
          <a:off x="609600" y="1295400"/>
          <a:ext cx="10972800" cy="41681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837714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to Buy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5306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PocketBeagle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$33.50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5306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 GB micro SD card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$5.87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965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Power Bank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$19.99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Sabrent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USB External Stereo Sound Adapter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WiFi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Nano USB Adapter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$13.39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Adafruit 64x32 RGB LED Matrix – 4 mm pitch (2278)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$79.95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Sabrent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4 Port USB 3.0 Hub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$7.99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594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Female USB Type A adapter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007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USB 2.0 A Male Plug to 5 Pin/Way Female Bolt Screw Shield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$8.99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4910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2431</TotalTime>
  <Words>310</Words>
  <Application>Microsoft Macintosh PowerPoint</Application>
  <PresentationFormat>Widescreen</PresentationFormat>
  <Paragraphs>81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ENGI 301  Multi-Fandom K-pop Fan Light Display ft. K-pop Music Proposal</vt:lpstr>
      <vt:lpstr>Background Information</vt:lpstr>
      <vt:lpstr>System Block Diagram</vt:lpstr>
      <vt:lpstr>Power Block Diagram</vt:lpstr>
      <vt:lpstr>Components / Budget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 301  &lt;Project Name&gt; Proposal</dc:title>
  <dc:creator>Rebecca Liu</dc:creator>
  <cp:lastModifiedBy>Rebecca Liu</cp:lastModifiedBy>
  <cp:revision>50</cp:revision>
  <dcterms:created xsi:type="dcterms:W3CDTF">2019-10-18T07:52:06Z</dcterms:created>
  <dcterms:modified xsi:type="dcterms:W3CDTF">2019-11-17T06:51:49Z</dcterms:modified>
</cp:coreProperties>
</file>